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1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tiff"/><Relationship Id="rId1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Normal-HuR-36K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0230" y="1061085"/>
            <a:ext cx="5525770" cy="4504690"/>
          </a:xfrm>
          <a:prstGeom prst="rect">
            <a:avLst/>
          </a:prstGeom>
        </p:spPr>
      </p:pic>
      <p:pic>
        <p:nvPicPr>
          <p:cNvPr id="5" name="图片 4" descr="Normal-GAPDH-36K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540" y="1039495"/>
            <a:ext cx="5589905" cy="45593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DDP-HuR-36K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7970" y="1045210"/>
            <a:ext cx="5909310" cy="4820920"/>
          </a:xfrm>
          <a:prstGeom prst="rect">
            <a:avLst/>
          </a:prstGeom>
        </p:spPr>
      </p:pic>
      <p:pic>
        <p:nvPicPr>
          <p:cNvPr id="3" name="图片 2" descr="DDP-GAPDH-36KD"/>
          <p:cNvPicPr>
            <a:picLocks noChangeAspect="1"/>
          </p:cNvPicPr>
          <p:nvPr/>
        </p:nvPicPr>
        <p:blipFill>
          <a:blip r:embed="rId2"/>
          <a:srcRect l="1681" r="19229"/>
          <a:stretch>
            <a:fillRect/>
          </a:stretch>
        </p:blipFill>
        <p:spPr>
          <a:xfrm>
            <a:off x="6306185" y="1063625"/>
            <a:ext cx="5721350" cy="480250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mM0NWM1YmUxYWQ5ZmRmOGYxNzIxMmY0NjgzNmNiOGE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Arial</vt:lpstr>
      <vt:lpstr>宋体</vt:lpstr>
      <vt:lpstr>Wingdings</vt:lpstr>
      <vt:lpstr>Arial Unicode MS</vt:lpstr>
      <vt:lpstr>Calibri</vt:lpstr>
      <vt:lpstr>微软雅黑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律枷哪吞欧</cp:lastModifiedBy>
  <cp:revision>3</cp:revision>
  <dcterms:created xsi:type="dcterms:W3CDTF">2023-08-09T12:44:00Z</dcterms:created>
  <dcterms:modified xsi:type="dcterms:W3CDTF">2024-11-01T08:21:13Z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2052-12.1.0.18608</vt:lpwstr>
  </property>
</Properties>
</file>

<file path=docProps/thumbnail.jpeg>
</file>